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344518-769B-44B6-9776-63DD1216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6C7CF2-FE2B-4890-A713-A3B52E966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56BE38-0BAA-4612-9FD3-CD9696D15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EC-4FB5-4E18-8BED-D897DA4C9A91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3860DA-F596-4F81-A7D7-6D22D842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F8DF1B-A841-4AA9-8C8E-C3C941E2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37ED-4269-4377-9462-8F189A9F1F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32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A5C44-49DD-4D95-8742-DCA3E2381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DF05A94-2DFF-4548-8830-B3F436AAD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2D0FEF-D173-4E0A-ABCE-5EFA8F25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EC-4FB5-4E18-8BED-D897DA4C9A91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448F0D-6895-4C52-B854-DA8AF8C7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4C8A8A-E704-41DC-A0D9-1C1A634C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37ED-4269-4377-9462-8F189A9F1F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86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A5AB02-DF96-4B4F-AB47-EE72F630E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BCAF6E1-139D-4060-B3B2-BD5D5ECF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D2C0EC-D211-480D-9E8C-3DB02843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EC-4FB5-4E18-8BED-D897DA4C9A91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2938DD-AFFC-47DE-A16B-58992433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283D5C-03D2-42BE-812F-B5A488A43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37ED-4269-4377-9462-8F189A9F1F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3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4F796-019B-431F-94BE-9CD9EA36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B27580-77DB-49BB-99BA-3D374BF6C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4C24ED-665B-40C2-BD1D-2DEE754E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EC-4FB5-4E18-8BED-D897DA4C9A91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DCE5C2-62BA-46B7-98B6-55B8B272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039541-2691-47C6-BBEC-93FB5542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37ED-4269-4377-9462-8F189A9F1F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53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5644EA-B77C-4DB4-8D35-51574139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301291-4FD5-4747-BB51-EE179D4FF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933F66-9A47-4FFC-BD4B-0A75F225A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EC-4FB5-4E18-8BED-D897DA4C9A91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B806C3-C8C1-453F-A32B-BAF3A36F4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A0533E-3DD2-4DED-B962-CF35DF06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37ED-4269-4377-9462-8F189A9F1F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66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6C558-F23E-4A20-A78C-533DDE97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E20FC7-C23C-4651-B3AE-3CA82425E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4AD660-4395-4745-B446-EF3F63C24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31F7AB-5D78-4C5F-BCAC-9BBEE91B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EC-4FB5-4E18-8BED-D897DA4C9A91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6097F9-B1E0-411E-848D-415CDCFB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0BBCEF-DBB9-4AC1-8B5B-BB664F1B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37ED-4269-4377-9462-8F189A9F1F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00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733E95-98A5-413E-839B-08961083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D937F1-7656-4E43-A863-58C2B761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7341ED-E785-440F-A5A6-F76308C59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4E842F4-DE60-40CE-9DC6-7AE60332A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4763AB9-8D82-4CA7-A31D-BD218566D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D71CDC7-44A6-4FE2-A4DC-8DE5D57B7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EC-4FB5-4E18-8BED-D897DA4C9A91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F7B54E2-1782-4875-BA9C-D69B5293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341347D-8EEA-45A8-A46C-35B7BE4E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37ED-4269-4377-9462-8F189A9F1F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17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4D09A3-0BC5-4E76-B46B-C05BC344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C28E8C6-D56D-4CBC-A94B-0DF792C8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EC-4FB5-4E18-8BED-D897DA4C9A91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7FAF43-2D3A-4442-97FD-C8568BCA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041A70-5E92-44B7-AAFF-62F374AF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37ED-4269-4377-9462-8F189A9F1F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33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CEFED3B-604E-4ECD-97F3-E45499E8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EC-4FB5-4E18-8BED-D897DA4C9A91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C10BF7E-45D8-4B5E-93FB-CE556FB1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F59DD3-2F83-46AC-B7EF-ED286FA6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37ED-4269-4377-9462-8F189A9F1F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56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B4DEC8-4F29-43B2-B773-9E368A3E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802188-B80A-4C46-A9EA-44A642F81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9E43D4-067C-467E-868D-DBCF7B5E4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6DBBD3-BE89-45A3-B0AF-1F17E9BEE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EC-4FB5-4E18-8BED-D897DA4C9A91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67544B-5A24-472B-93A3-F958CD3D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CFD422-8087-4C17-AAD6-EA1EF665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37ED-4269-4377-9462-8F189A9F1F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52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3C79A-19F6-478A-BB8B-CB5753A1F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9C03E36-DD49-471E-BC61-0845914F3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DFCD5EE-4013-44D6-8CE1-A9807FACE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255548-7810-4050-A635-F029655BC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EC-4FB5-4E18-8BED-D897DA4C9A91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EBE582-C99C-4096-8442-77683CAE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76D7E9-00C9-4142-8638-C9EDBBC9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37ED-4269-4377-9462-8F189A9F1F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89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26105FE-8DF1-4BDB-8237-C4E5F0D3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40C5E8-8591-462C-845D-5D2009DAF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2C1067-28F6-46B1-BA3E-0D72904FA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CADEC-4FB5-4E18-8BED-D897DA4C9A91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E464D3-70ED-49A0-B679-BD8DFF238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7A91EF-EE51-4612-9770-E8D657167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937ED-4269-4377-9462-8F189A9F1F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47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15C3E09-19F2-4F48-BCE3-1822AED6A5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r="4882" b="-1"/>
          <a:stretch/>
        </p:blipFill>
        <p:spPr>
          <a:xfrm>
            <a:off x="649669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FA7685-1DAC-4A52-BBFE-56AE2AAB6702}"/>
              </a:ext>
            </a:extLst>
          </p:cNvPr>
          <p:cNvSpPr txBox="1"/>
          <p:nvPr/>
        </p:nvSpPr>
        <p:spPr>
          <a:xfrm>
            <a:off x="1948069" y="-132533"/>
            <a:ext cx="106149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ＮＥＷ　ＯＰＥＮ！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AF0B6B6-9342-44BE-9076-56F6A2C83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5"/>
          <a:stretch/>
        </p:blipFill>
        <p:spPr>
          <a:xfrm>
            <a:off x="-11658" y="-173"/>
            <a:ext cx="12203658" cy="7041966"/>
          </a:xfrm>
          <a:prstGeom prst="rect">
            <a:avLst/>
          </a:prstGeom>
          <a:solidFill>
            <a:schemeClr val="accent1">
              <a:alpha val="42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E5E4A5-00F6-408E-B6DD-6DC36A71E27C}"/>
              </a:ext>
            </a:extLst>
          </p:cNvPr>
          <p:cNvSpPr txBox="1"/>
          <p:nvPr/>
        </p:nvSpPr>
        <p:spPr>
          <a:xfrm>
            <a:off x="5910783" y="33075"/>
            <a:ext cx="10892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New open!</a:t>
            </a:r>
            <a:endParaRPr kumimoji="1" lang="ja-JP" altLang="en-US" sz="96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91C5F2E-F63C-4CC7-A2B5-6E401BB4B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8" y="293882"/>
            <a:ext cx="4629318" cy="13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45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HGP創英角ﾎﾟｯﾌﾟ体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NHUSER</dc:creator>
  <cp:lastModifiedBy>NHUSER</cp:lastModifiedBy>
  <cp:revision>1</cp:revision>
  <dcterms:created xsi:type="dcterms:W3CDTF">2022-04-11T00:30:34Z</dcterms:created>
  <dcterms:modified xsi:type="dcterms:W3CDTF">2022-04-11T00:48:19Z</dcterms:modified>
</cp:coreProperties>
</file>